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Bevan" panose="020B0604020202020204" charset="0"/>
      <p:regular r:id="rId16"/>
    </p:embeddedFont>
    <p:embeddedFont>
      <p:font typeface="Bubblegum Sans" panose="020B0604020202020204" charset="0"/>
      <p:regular r:id="rId17"/>
    </p:embeddedFont>
    <p:embeddedFont>
      <p:font typeface="Great Vibes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a77f2c4c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a77f2c4c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a77f2c4c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a77f2c4c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a83e8dfe2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a83e8dfe2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a83e8df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a83e8df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b5e99a2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b5e99a2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b5e99a2a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b5e99a2a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b5e99a2a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b5e99a2a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b5e99a2a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b5e99a2a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a83e8dfe2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a83e8dfe2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a77f2c4ce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a77f2c4ce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a77f2c4c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a77f2c4c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a83e8dfe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a83e8dfe2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37063"/>
          <a:stretch/>
        </p:blipFill>
        <p:spPr>
          <a:xfrm>
            <a:off x="-80575" y="0"/>
            <a:ext cx="92245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83208" y="2275525"/>
            <a:ext cx="8520600" cy="2052600"/>
          </a:xfrm>
          <a:prstGeom prst="rect">
            <a:avLst/>
          </a:prstGeom>
          <a:effectLst>
            <a:outerShdw blurRad="200025" dist="85725" dir="39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990000"/>
                </a:solidFill>
                <a:latin typeface="Great Vibes"/>
                <a:ea typeface="Great Vibes"/>
                <a:cs typeface="Great Vibes"/>
                <a:sym typeface="Great Vibes"/>
              </a:rPr>
              <a:t>Welcome!</a:t>
            </a:r>
            <a:endParaRPr sz="12000" b="1">
              <a:solidFill>
                <a:srgbClr val="99000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 b="37063"/>
          <a:stretch/>
        </p:blipFill>
        <p:spPr>
          <a:xfrm>
            <a:off x="-40287" y="0"/>
            <a:ext cx="92245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B96DD"/>
                </a:solidFill>
                <a:highlight>
                  <a:srgbClr val="660000"/>
                </a:highlight>
                <a:latin typeface="Bevan"/>
                <a:ea typeface="Bevan"/>
                <a:cs typeface="Bevan"/>
                <a:sym typeface="Bevan"/>
              </a:rPr>
              <a:t>G</a:t>
            </a:r>
            <a:r>
              <a:rPr lang="en">
                <a:solidFill>
                  <a:schemeClr val="lt1"/>
                </a:solidFill>
                <a:highlight>
                  <a:srgbClr val="660000"/>
                </a:highlight>
                <a:latin typeface="Bevan"/>
                <a:ea typeface="Bevan"/>
                <a:cs typeface="Bevan"/>
                <a:sym typeface="Bevan"/>
              </a:rPr>
              <a:t>r</a:t>
            </a:r>
            <a:r>
              <a:rPr lang="en">
                <a:solidFill>
                  <a:srgbClr val="EB96DD"/>
                </a:solidFill>
                <a:highlight>
                  <a:srgbClr val="660000"/>
                </a:highlight>
                <a:latin typeface="Bevan"/>
                <a:ea typeface="Bevan"/>
                <a:cs typeface="Bevan"/>
                <a:sym typeface="Bevan"/>
              </a:rPr>
              <a:t>a</a:t>
            </a:r>
            <a:r>
              <a:rPr lang="en">
                <a:solidFill>
                  <a:schemeClr val="lt1"/>
                </a:solidFill>
                <a:highlight>
                  <a:srgbClr val="660000"/>
                </a:highlight>
                <a:latin typeface="Bevan"/>
                <a:ea typeface="Bevan"/>
                <a:cs typeface="Bevan"/>
                <a:sym typeface="Bevan"/>
              </a:rPr>
              <a:t>d</a:t>
            </a:r>
            <a:r>
              <a:rPr lang="en">
                <a:solidFill>
                  <a:srgbClr val="EB96DD"/>
                </a:solidFill>
                <a:highlight>
                  <a:srgbClr val="660000"/>
                </a:highlight>
                <a:latin typeface="Bevan"/>
                <a:ea typeface="Bevan"/>
                <a:cs typeface="Bevan"/>
                <a:sym typeface="Bevan"/>
              </a:rPr>
              <a:t>u</a:t>
            </a:r>
            <a:r>
              <a:rPr lang="en">
                <a:solidFill>
                  <a:schemeClr val="lt1"/>
                </a:solidFill>
                <a:highlight>
                  <a:srgbClr val="660000"/>
                </a:highlight>
                <a:latin typeface="Bevan"/>
                <a:ea typeface="Bevan"/>
                <a:cs typeface="Bevan"/>
                <a:sym typeface="Bevan"/>
              </a:rPr>
              <a:t>a</a:t>
            </a:r>
            <a:r>
              <a:rPr lang="en">
                <a:solidFill>
                  <a:srgbClr val="EB96DD"/>
                </a:solidFill>
                <a:highlight>
                  <a:srgbClr val="660000"/>
                </a:highlight>
                <a:latin typeface="Bevan"/>
                <a:ea typeface="Bevan"/>
                <a:cs typeface="Bevan"/>
                <a:sym typeface="Bevan"/>
              </a:rPr>
              <a:t>t</a:t>
            </a:r>
            <a:r>
              <a:rPr lang="en">
                <a:solidFill>
                  <a:schemeClr val="lt1"/>
                </a:solidFill>
                <a:highlight>
                  <a:srgbClr val="660000"/>
                </a:highlight>
                <a:latin typeface="Bevan"/>
                <a:ea typeface="Bevan"/>
                <a:cs typeface="Bevan"/>
                <a:sym typeface="Bevan"/>
              </a:rPr>
              <a:t>i</a:t>
            </a:r>
            <a:r>
              <a:rPr lang="en">
                <a:solidFill>
                  <a:srgbClr val="EB96DD"/>
                </a:solidFill>
                <a:highlight>
                  <a:srgbClr val="660000"/>
                </a:highlight>
                <a:latin typeface="Bevan"/>
                <a:ea typeface="Bevan"/>
                <a:cs typeface="Bevan"/>
                <a:sym typeface="Bevan"/>
              </a:rPr>
              <a:t>o</a:t>
            </a:r>
            <a:r>
              <a:rPr lang="en">
                <a:solidFill>
                  <a:schemeClr val="lt1"/>
                </a:solidFill>
                <a:highlight>
                  <a:srgbClr val="660000"/>
                </a:highlight>
                <a:latin typeface="Bevan"/>
                <a:ea typeface="Bevan"/>
                <a:cs typeface="Bevan"/>
                <a:sym typeface="Bevan"/>
              </a:rPr>
              <a:t>n</a:t>
            </a:r>
            <a:r>
              <a:rPr lang="en">
                <a:highlight>
                  <a:srgbClr val="660000"/>
                </a:highlight>
                <a:latin typeface="Bevan"/>
                <a:ea typeface="Bevan"/>
                <a:cs typeface="Bevan"/>
                <a:sym typeface="Bevan"/>
              </a:rPr>
              <a:t> </a:t>
            </a:r>
            <a:r>
              <a:rPr lang="en">
                <a:solidFill>
                  <a:srgbClr val="EB96DD"/>
                </a:solidFill>
                <a:highlight>
                  <a:srgbClr val="660000"/>
                </a:highlight>
                <a:latin typeface="Bevan"/>
                <a:ea typeface="Bevan"/>
                <a:cs typeface="Bevan"/>
                <a:sym typeface="Bevan"/>
              </a:rPr>
              <a:t>C</a:t>
            </a:r>
            <a:r>
              <a:rPr lang="en">
                <a:solidFill>
                  <a:schemeClr val="lt1"/>
                </a:solidFill>
                <a:highlight>
                  <a:srgbClr val="660000"/>
                </a:highlight>
                <a:latin typeface="Bevan"/>
                <a:ea typeface="Bevan"/>
                <a:cs typeface="Bevan"/>
                <a:sym typeface="Bevan"/>
              </a:rPr>
              <a:t>o</a:t>
            </a:r>
            <a:r>
              <a:rPr lang="en">
                <a:solidFill>
                  <a:srgbClr val="EB96DD"/>
                </a:solidFill>
                <a:highlight>
                  <a:srgbClr val="660000"/>
                </a:highlight>
                <a:latin typeface="Bevan"/>
                <a:ea typeface="Bevan"/>
                <a:cs typeface="Bevan"/>
                <a:sym typeface="Bevan"/>
              </a:rPr>
              <a:t>r</a:t>
            </a:r>
            <a:r>
              <a:rPr lang="en">
                <a:solidFill>
                  <a:schemeClr val="lt1"/>
                </a:solidFill>
                <a:highlight>
                  <a:srgbClr val="660000"/>
                </a:highlight>
                <a:latin typeface="Bevan"/>
                <a:ea typeface="Bevan"/>
                <a:cs typeface="Bevan"/>
                <a:sym typeface="Bevan"/>
              </a:rPr>
              <a:t>d</a:t>
            </a:r>
            <a:r>
              <a:rPr lang="en">
                <a:highlight>
                  <a:srgbClr val="660000"/>
                </a:highlight>
                <a:latin typeface="Bevan"/>
                <a:ea typeface="Bevan"/>
                <a:cs typeface="Bevan"/>
                <a:sym typeface="Bevan"/>
              </a:rPr>
              <a:t> </a:t>
            </a:r>
            <a:r>
              <a:rPr lang="en">
                <a:solidFill>
                  <a:schemeClr val="lt1"/>
                </a:solidFill>
                <a:highlight>
                  <a:srgbClr val="660000"/>
                </a:highlight>
                <a:latin typeface="Bevan"/>
                <a:ea typeface="Bevan"/>
                <a:cs typeface="Bevan"/>
                <a:sym typeface="Bevan"/>
              </a:rPr>
              <a:t>Requirements</a:t>
            </a:r>
            <a:endParaRPr>
              <a:solidFill>
                <a:schemeClr val="lt1"/>
              </a:solidFill>
              <a:highlight>
                <a:srgbClr val="660000"/>
              </a:highlight>
              <a:latin typeface="Bevan"/>
              <a:ea typeface="Bevan"/>
              <a:cs typeface="Bevan"/>
              <a:sym typeface="Bev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2121800" y="1940275"/>
            <a:ext cx="6912000" cy="29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Bevan"/>
              <a:buChar char="●"/>
            </a:pPr>
            <a:r>
              <a:rPr lang="en" sz="20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Must be a Senior</a:t>
            </a:r>
            <a:endParaRPr sz="20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Bevan"/>
              <a:buChar char="●"/>
            </a:pPr>
            <a:r>
              <a:rPr lang="en" sz="20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No more than 4 unexcused absences of </a:t>
            </a:r>
            <a:r>
              <a:rPr lang="en" sz="16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membership meetings</a:t>
            </a:r>
            <a:endParaRPr sz="16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Bevan"/>
              <a:buChar char="○"/>
            </a:pPr>
            <a:r>
              <a:rPr lang="en" sz="16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After 5 excused absences (with 5 school days of notice in advance)</a:t>
            </a:r>
            <a:endParaRPr sz="16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000"/>
              <a:buFont typeface="Bevan"/>
              <a:buChar char="●"/>
            </a:pPr>
            <a:r>
              <a:rPr lang="en" sz="20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Participate in a minimum of 3 full-time events </a:t>
            </a:r>
            <a:endParaRPr sz="20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600"/>
              <a:buFont typeface="Bevan"/>
              <a:buChar char="○"/>
            </a:pPr>
            <a:r>
              <a:rPr lang="en" sz="16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Ex. variety show, hayride, prom</a:t>
            </a:r>
            <a:endParaRPr sz="16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374" y="1671675"/>
            <a:ext cx="1407139" cy="2601075"/>
          </a:xfrm>
          <a:prstGeom prst="rect">
            <a:avLst/>
          </a:prstGeom>
          <a:noFill/>
          <a:ln w="1143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 rotWithShape="1">
          <a:blip r:embed="rId3">
            <a:alphaModFix/>
          </a:blip>
          <a:srcRect b="37063"/>
          <a:stretch/>
        </p:blipFill>
        <p:spPr>
          <a:xfrm>
            <a:off x="-40287" y="0"/>
            <a:ext cx="92245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660000"/>
                </a:highlight>
                <a:latin typeface="Bevan"/>
                <a:ea typeface="Bevan"/>
                <a:cs typeface="Bevan"/>
                <a:sym typeface="Bevan"/>
              </a:rPr>
              <a:t>B.E.S.T. Member Scholarship Eligibility Requirements</a:t>
            </a:r>
            <a:endParaRPr>
              <a:solidFill>
                <a:srgbClr val="FFFFFF"/>
              </a:solidFill>
              <a:highlight>
                <a:srgbClr val="660000"/>
              </a:highlight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940050" y="2127550"/>
            <a:ext cx="7263900" cy="29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Bevan"/>
              <a:buChar char="●"/>
            </a:pPr>
            <a:r>
              <a:rPr lang="en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Membership: 3 years minimum</a:t>
            </a:r>
            <a:endParaRPr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Bevan"/>
              <a:buChar char="●"/>
            </a:pPr>
            <a:r>
              <a:rPr lang="en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Friendship match-ups:  2 years minimum</a:t>
            </a:r>
            <a:endParaRPr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Bevan"/>
              <a:buChar char="●"/>
            </a:pPr>
            <a:r>
              <a:rPr lang="en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Service hours</a:t>
            </a:r>
            <a:endParaRPr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Bevan"/>
              <a:buChar char="●"/>
            </a:pPr>
            <a:r>
              <a:rPr lang="en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Best membership meeting attendance</a:t>
            </a:r>
            <a:endParaRPr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Bevan"/>
              <a:buChar char="●"/>
            </a:pPr>
            <a:r>
              <a:rPr lang="en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Participation in all socials, activities and events</a:t>
            </a:r>
            <a:endParaRPr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Bevan"/>
              <a:buChar char="●"/>
            </a:pPr>
            <a:r>
              <a:rPr lang="en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Essay </a:t>
            </a:r>
            <a:endParaRPr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Bevan"/>
              <a:buChar char="●"/>
            </a:pPr>
            <a:r>
              <a:rPr lang="en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Possible interview</a:t>
            </a:r>
            <a:endParaRPr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Bevan"/>
              <a:buChar char="●"/>
            </a:pPr>
            <a:r>
              <a:rPr lang="en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Interest in a Special Education Major </a:t>
            </a:r>
            <a:endParaRPr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 b="37063"/>
          <a:stretch/>
        </p:blipFill>
        <p:spPr>
          <a:xfrm>
            <a:off x="-80575" y="0"/>
            <a:ext cx="92245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>
            <a:spLocks noGrp="1"/>
          </p:cNvSpPr>
          <p:nvPr>
            <p:ph type="ctrTitle"/>
          </p:nvPr>
        </p:nvSpPr>
        <p:spPr>
          <a:xfrm>
            <a:off x="383208" y="2275525"/>
            <a:ext cx="8520600" cy="2052600"/>
          </a:xfrm>
          <a:prstGeom prst="rect">
            <a:avLst/>
          </a:prstGeom>
          <a:effectLst>
            <a:outerShdw blurRad="200025" dist="85725" dir="39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990000"/>
                </a:solidFill>
                <a:latin typeface="Great Vibes"/>
                <a:ea typeface="Great Vibes"/>
                <a:cs typeface="Great Vibes"/>
                <a:sym typeface="Great Vibes"/>
              </a:rPr>
              <a:t>Questions?</a:t>
            </a:r>
            <a:endParaRPr sz="12000" b="1">
              <a:solidFill>
                <a:srgbClr val="99000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134" name="Google Shape;134;p24"/>
          <p:cNvSpPr txBox="1"/>
          <p:nvPr/>
        </p:nvSpPr>
        <p:spPr>
          <a:xfrm rot="-1194278">
            <a:off x="6190814" y="4139396"/>
            <a:ext cx="3144022" cy="48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660000"/>
                </a:solidFill>
              </a:rPr>
              <a:t>Stay for a game!!!</a:t>
            </a:r>
            <a:endParaRPr sz="2400" b="1">
              <a:solidFill>
                <a:srgbClr val="66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 rotWithShape="1">
          <a:blip r:embed="rId3">
            <a:alphaModFix/>
          </a:blip>
          <a:srcRect b="37063"/>
          <a:stretch/>
        </p:blipFill>
        <p:spPr>
          <a:xfrm>
            <a:off x="-40287" y="0"/>
            <a:ext cx="92245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/>
        </p:nvSpPr>
        <p:spPr>
          <a:xfrm>
            <a:off x="2235750" y="2170350"/>
            <a:ext cx="4672500" cy="19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Game Time - Santa’s Helpers</a:t>
            </a:r>
            <a:endParaRPr sz="18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Grab a piece of paper and write your top 3-5 holiday wish items</a:t>
            </a:r>
            <a:endParaRPr sz="18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Walk around and talk about your lists (do you have the same lists? Do you like something from thiers?)</a:t>
            </a:r>
            <a:endParaRPr sz="18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37063"/>
          <a:stretch/>
        </p:blipFill>
        <p:spPr>
          <a:xfrm>
            <a:off x="-80575" y="0"/>
            <a:ext cx="922457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descr="Related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47859">
            <a:off x="7210630" y="3161918"/>
            <a:ext cx="1835565" cy="183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descr="Image result for christmas gif transparen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56432">
            <a:off x="376000" y="3141288"/>
            <a:ext cx="1815950" cy="18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960700" y="2108450"/>
            <a:ext cx="5667300" cy="2068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99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Happy Birthday December Babies! </a:t>
            </a:r>
            <a:endParaRPr sz="6000">
              <a:solidFill>
                <a:srgbClr val="99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37063"/>
          <a:stretch/>
        </p:blipFill>
        <p:spPr>
          <a:xfrm>
            <a:off x="-40287" y="0"/>
            <a:ext cx="92245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0" y="2155200"/>
            <a:ext cx="9081900" cy="28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C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Attention Art Committee !! </a:t>
            </a:r>
            <a:endParaRPr sz="3600">
              <a:solidFill>
                <a:srgbClr val="CC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C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We will be meeting this Wednesday </a:t>
            </a:r>
            <a:endParaRPr sz="3600">
              <a:solidFill>
                <a:srgbClr val="CC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C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during BK den  to plan out the family holiday potluck </a:t>
            </a:r>
            <a:endParaRPr sz="3600">
              <a:solidFill>
                <a:srgbClr val="CC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C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*If you do not want to be pulled please text on remind by 3pm on Tuesday.  </a:t>
            </a:r>
            <a:endParaRPr sz="3600">
              <a:solidFill>
                <a:srgbClr val="CC0000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3425950" y="1304550"/>
            <a:ext cx="22677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1060650" y="421538"/>
            <a:ext cx="70227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Memory Book!!!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anyone is interested in designing the B.E.S.T. memory book, then let me know. We can work on the memory book during den or after school.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memory book is going to be $35. There will be a google order form available on Schoology soon. After filling out the form, don’t forget to pay the fee on school cash online or turn it in to Ms. E (room 176). 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96326">
            <a:off x="7962276" y="4218760"/>
            <a:ext cx="1092322" cy="78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60182">
            <a:off x="7166200" y="110810"/>
            <a:ext cx="1754700" cy="140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73200">
            <a:off x="194725" y="139860"/>
            <a:ext cx="1647550" cy="107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150" y="3928938"/>
            <a:ext cx="1110750" cy="10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37063"/>
          <a:stretch/>
        </p:blipFill>
        <p:spPr>
          <a:xfrm>
            <a:off x="-40287" y="0"/>
            <a:ext cx="92245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1269200" y="1820700"/>
            <a:ext cx="6961200" cy="3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Family Holiday Potluck and game night!!</a:t>
            </a:r>
            <a:endParaRPr sz="2400" b="1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December 13th 6:00-8:30 pm</a:t>
            </a:r>
            <a:endParaRPr sz="2400" u="sng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Get ready for games, food and fun!!</a:t>
            </a:r>
            <a:endParaRPr sz="24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Bevan"/>
              <a:buChar char="-"/>
            </a:pPr>
            <a:r>
              <a:rPr lang="en" sz="18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Please bring your BEST dish</a:t>
            </a:r>
            <a:endParaRPr sz="18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Bevan"/>
              <a:buChar char="-"/>
            </a:pPr>
            <a:r>
              <a:rPr lang="en" sz="18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Bring family and friends</a:t>
            </a:r>
            <a:endParaRPr sz="18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Bevan"/>
              <a:buChar char="-"/>
            </a:pPr>
            <a:r>
              <a:rPr lang="en" sz="18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Wear your ugly sweaters! (contest)</a:t>
            </a:r>
            <a:endParaRPr sz="18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Bevan"/>
              <a:buChar char="-"/>
            </a:pPr>
            <a:r>
              <a:rPr lang="en" sz="18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Christmas Movie will be played</a:t>
            </a:r>
            <a:endParaRPr sz="18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Bevan"/>
              <a:buChar char="-"/>
            </a:pPr>
            <a:r>
              <a:rPr lang="en" sz="18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Christmas games as well!</a:t>
            </a:r>
            <a:endParaRPr sz="18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b="37063"/>
          <a:stretch/>
        </p:blipFill>
        <p:spPr>
          <a:xfrm>
            <a:off x="-40287" y="0"/>
            <a:ext cx="92245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967125" y="1692625"/>
            <a:ext cx="6961200" cy="3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LOVE ALL</a:t>
            </a:r>
            <a:endParaRPr sz="2200" u="sng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December 14th</a:t>
            </a:r>
            <a:endParaRPr sz="22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10:30am - 12:00pm </a:t>
            </a:r>
            <a:endParaRPr sz="22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CAMPFIRE SING ALONG (Grace Ministry)</a:t>
            </a:r>
            <a:endParaRPr sz="2200" u="sng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January 18th</a:t>
            </a:r>
            <a:endParaRPr sz="22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6pm - 8:30pm</a:t>
            </a:r>
            <a:endParaRPr sz="22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More Information and Sign-up Genius Link is on the Schoology post soon!</a:t>
            </a:r>
            <a:endParaRPr sz="22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37063"/>
          <a:stretch/>
        </p:blipFill>
        <p:spPr>
          <a:xfrm>
            <a:off x="-40287" y="0"/>
            <a:ext cx="92245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1891050" y="2387800"/>
            <a:ext cx="5361900" cy="19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Thank you for decorating the hallway!</a:t>
            </a:r>
            <a:endParaRPr sz="48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 b="37063"/>
          <a:stretch/>
        </p:blipFill>
        <p:spPr>
          <a:xfrm>
            <a:off x="-40287" y="0"/>
            <a:ext cx="92245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2012875" y="1532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990000"/>
                </a:highlight>
                <a:latin typeface="Bevan"/>
                <a:ea typeface="Bevan"/>
                <a:cs typeface="Bevan"/>
                <a:sym typeface="Bevan"/>
              </a:rPr>
              <a:t>Letterman Requirements</a:t>
            </a:r>
            <a:endParaRPr>
              <a:solidFill>
                <a:srgbClr val="FFFFFF"/>
              </a:solidFill>
              <a:highlight>
                <a:srgbClr val="990000"/>
              </a:highlight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846050" y="2228100"/>
            <a:ext cx="7263900" cy="29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Member for a minimum of 2 years</a:t>
            </a:r>
            <a:endParaRPr sz="16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No more than 4 unexcused absences of membership meetings</a:t>
            </a:r>
            <a:endParaRPr sz="16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457200" lvl="0" indent="-304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200"/>
              <a:buFont typeface="Bevan"/>
              <a:buChar char="●"/>
            </a:pPr>
            <a:r>
              <a:rPr lang="en" sz="12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After 5 excused absences (with 5 school days of notice in advance)</a:t>
            </a:r>
            <a:endParaRPr sz="12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Participate in a minimum of 3 full-time events for both years </a:t>
            </a:r>
            <a:endParaRPr sz="16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457200" lvl="0" indent="-3048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200"/>
              <a:buFont typeface="Bevan"/>
              <a:buChar char="●"/>
            </a:pPr>
            <a:r>
              <a:rPr lang="en" sz="12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Ex. variety show, hayride, prom</a:t>
            </a:r>
            <a:endParaRPr sz="12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B.E.S.T. Friendship match-up for a minimum of 2 years</a:t>
            </a:r>
            <a:endParaRPr sz="16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Help with Fundraising</a:t>
            </a:r>
            <a:endParaRPr sz="16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80000"/>
                </a:solidFill>
                <a:latin typeface="Bevan"/>
                <a:ea typeface="Bevan"/>
                <a:cs typeface="Bevan"/>
                <a:sym typeface="Bevan"/>
              </a:rPr>
              <a:t>At least 8 hours of Volunteer Service Hours</a:t>
            </a:r>
            <a:endParaRPr sz="16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980000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 rotWithShape="1">
          <a:blip r:embed="rId3">
            <a:alphaModFix/>
          </a:blip>
          <a:srcRect t="16987" b="18123"/>
          <a:stretch/>
        </p:blipFill>
        <p:spPr>
          <a:xfrm>
            <a:off x="608425" y="0"/>
            <a:ext cx="792719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1728550" y="4478175"/>
            <a:ext cx="60711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B.E.S.T. patches available!</a:t>
            </a:r>
            <a:endParaRPr sz="3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On-screen Show (16:9)</PresentationFormat>
  <Paragraphs>60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Bevan</vt:lpstr>
      <vt:lpstr>Great Vibes</vt:lpstr>
      <vt:lpstr>Bubblegum Sans</vt:lpstr>
      <vt:lpstr>Simple Light</vt:lpstr>
      <vt:lpstr>Welcome!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Letterman Requirements</vt:lpstr>
      <vt:lpstr>PowerPoint Presentation</vt:lpstr>
      <vt:lpstr>Graduation Cord Requirements </vt:lpstr>
      <vt:lpstr>B.E.S.T. Member Scholarship Eligibility Requirements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GruwellFamily</dc:creator>
  <cp:lastModifiedBy>Sunnie Gruwell</cp:lastModifiedBy>
  <cp:revision>1</cp:revision>
  <dcterms:modified xsi:type="dcterms:W3CDTF">2019-12-04T01:57:54Z</dcterms:modified>
</cp:coreProperties>
</file>