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ubblegum Sans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74cb6a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74cb6a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9044ccb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9044ccb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8dd21326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8dd21326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8dd21326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8dd21326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8fac508c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8fac508c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8dd21326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8dd21326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8dd2132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8dd21326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drive.google.com/file/d/1dcoFZtmB8_MQJoiS98EUQ6Q8_jzHavSz/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hyperlink" Target="mailto:hper5650@students.kleinisd.n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escure1@kleinisd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B.E.S.T. Montage 11172019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854275" y="1526950"/>
            <a:ext cx="6580500" cy="1705500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62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Welcome!</a:t>
            </a:r>
            <a:endParaRPr sz="10000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72450" y="959850"/>
            <a:ext cx="2680500" cy="16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Upcoming </a:t>
            </a:r>
            <a:endParaRPr sz="4800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Event ….</a:t>
            </a:r>
            <a:endParaRPr sz="4800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200" y="286900"/>
            <a:ext cx="6411251" cy="4569700"/>
          </a:xfrm>
          <a:prstGeom prst="rect">
            <a:avLst/>
          </a:prstGeom>
          <a:noFill/>
          <a:ln w="76200" cap="flat" cmpd="sng">
            <a:solidFill>
              <a:srgbClr val="FFAB40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4134075" y="151000"/>
            <a:ext cx="47139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More</a:t>
            </a:r>
            <a:endParaRPr sz="4800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Upcoming Events!</a:t>
            </a:r>
            <a:endParaRPr sz="4800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921525" y="1925375"/>
            <a:ext cx="47139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★"/>
            </a:pPr>
            <a:r>
              <a:rPr lang="en" sz="2400" b="1">
                <a:solidFill>
                  <a:srgbClr val="FFFFFF"/>
                </a:solidFill>
              </a:rPr>
              <a:t>Family Holiday Potluck</a:t>
            </a:r>
            <a:r>
              <a:rPr lang="en" sz="2400">
                <a:solidFill>
                  <a:srgbClr val="FFFFFF"/>
                </a:solidFill>
              </a:rPr>
              <a:t>- December 13th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★"/>
            </a:pP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★"/>
            </a:pPr>
            <a:r>
              <a:rPr lang="en" sz="2400" b="1">
                <a:solidFill>
                  <a:srgbClr val="FFFFFF"/>
                </a:solidFill>
              </a:rPr>
              <a:t>Love All Tennis Clinic</a:t>
            </a:r>
            <a:r>
              <a:rPr lang="en" sz="2400">
                <a:solidFill>
                  <a:srgbClr val="FFFFFF"/>
                </a:solidFill>
              </a:rPr>
              <a:t>- December 14th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622175" y="4038150"/>
            <a:ext cx="50133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Invite you B.E.S.T. friend to join you at any or all of these activities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3997875" y="500025"/>
            <a:ext cx="49044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Pictures from the variety show!</a:t>
            </a:r>
            <a:endParaRPr sz="4800" b="1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If you have any pictures from the variety show, then please email them to </a:t>
            </a:r>
            <a:r>
              <a:rPr lang="en" sz="2400" b="1" u="sng">
                <a:solidFill>
                  <a:schemeClr val="hlink"/>
                </a:solidFill>
                <a:hlinkClick r:id="rId4"/>
              </a:rPr>
              <a:t>h</a:t>
            </a:r>
            <a:r>
              <a:rPr lang="en" sz="2400" b="1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rId4"/>
              </a:rPr>
              <a:t>per5650@students.kleinisd.net</a:t>
            </a:r>
            <a:r>
              <a:rPr lang="en" sz="2400" b="1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. </a:t>
            </a: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82" name="Google Shape;82;p17" descr="Image result for transparent camera 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81076" flipH="1">
            <a:off x="2710198" y="3232477"/>
            <a:ext cx="2087875" cy="1759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3943475" y="589050"/>
            <a:ext cx="51075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FREINDSHIP FRIDAY</a:t>
            </a:r>
            <a:endParaRPr sz="4800" b="1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Email Ms.E at </a:t>
            </a:r>
            <a:r>
              <a:rPr lang="en" sz="2400" b="1" u="sng">
                <a:solidFill>
                  <a:srgbClr val="FFFFFF"/>
                </a:solidFill>
                <a:hlinkClick r:id="rId4"/>
              </a:rPr>
              <a:t>cescure1@kleinisd.net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November 22nd in LGI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December 6th &amp; 13th in classrooms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3871250" y="640200"/>
            <a:ext cx="4930500" cy="3863100"/>
          </a:xfrm>
          <a:prstGeom prst="rect">
            <a:avLst/>
          </a:prstGeom>
          <a:noFill/>
          <a:ln>
            <a:noFill/>
          </a:ln>
          <a:effectLst>
            <a:outerShdw blurRad="285750" dist="19050" dir="5400000" algn="bl" rotWithShape="0">
              <a:srgbClr val="000000">
                <a:alpha val="62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ubblegum Sans"/>
              <a:buChar char="●"/>
            </a:pPr>
            <a:r>
              <a:rPr lang="en"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Share a B.E.S.T. experience </a:t>
            </a:r>
            <a:endParaRPr sz="3600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ubblegum Sans"/>
              <a:buChar char="●"/>
            </a:pPr>
            <a:r>
              <a:rPr lang="en"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Ideas of activites you would like B.E.S.T. to do</a:t>
            </a:r>
            <a:endParaRPr sz="3600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ubblegum Sans"/>
              <a:buChar char="●"/>
            </a:pPr>
            <a:r>
              <a:rPr lang="en" sz="3600">
                <a:solidFill>
                  <a:schemeClr val="lt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Questions?</a:t>
            </a:r>
            <a:endParaRPr sz="3600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95" name="Google Shape;95;p19" descr="Image result for transparent turkey 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7700" y="2972575"/>
            <a:ext cx="2164225" cy="21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3422725" y="676025"/>
            <a:ext cx="5169600" cy="23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Join us for some B.E.S.T. Bingo!</a:t>
            </a:r>
            <a:endParaRPr sz="6000">
              <a:solidFill>
                <a:srgbClr val="FFFF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3805075" y="3332275"/>
            <a:ext cx="44049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Don't forget to sign out with an officer!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(16:9)</PresentationFormat>
  <Paragraphs>23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Bubblegum Sans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GruwellFamily</dc:creator>
  <cp:lastModifiedBy>Sunnie Gruwell</cp:lastModifiedBy>
  <cp:revision>1</cp:revision>
  <dcterms:modified xsi:type="dcterms:W3CDTF">2019-12-04T01:49:24Z</dcterms:modified>
</cp:coreProperties>
</file>