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Bevan" panose="020B0604020202020204" charset="0"/>
      <p:regular r:id="rId14"/>
    </p:embeddedFont>
    <p:embeddedFont>
      <p:font typeface="Bree Serif" panose="020B0604020202020204" charset="0"/>
      <p:regular r:id="rId15"/>
    </p:embeddedFont>
    <p:embeddedFont>
      <p:font typeface="Indie Flower" panose="020B0604020202020204" charset="0"/>
      <p:regular r:id="rId16"/>
    </p:embeddedFont>
    <p:embeddedFont>
      <p:font typeface="Pacifico" panose="020B0604020202020204" charset="0"/>
      <p:regular r:id="rId17"/>
    </p:embeddedFont>
    <p:embeddedFont>
      <p:font typeface="Permanent Marke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d32823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d32823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e56abb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3e56abb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3e44dec7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3e44dec7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59ef5be2d0a4b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59ef5be2d0a4b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 and Grace need birthday bags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3d32823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3d32823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 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dcc92e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dcc92e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e2465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e24657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e3fcd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e3fcd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e44dec7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3e44dec7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e44dec7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3e44dec7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drive.google.com/file/d/1Ju5WYr5nlqGT5cDEU-UyOUm7_bTym01r/vie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0" y="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18968" y="214931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Play video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6" name="Google Shape;56;p13" title="B.E.S.T. Montage 10272019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252725"/>
            <a:ext cx="8520600" cy="12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Don’t forget to email Mrs. E about 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FRIEND SHIP FRIDAY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651375"/>
            <a:ext cx="85206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QUESTIONS?</a:t>
            </a:r>
            <a:endParaRPr sz="4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2033825"/>
            <a:ext cx="8520600" cy="25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ree Serif"/>
              <a:buChar char="●"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Directly after the meeting we will be working on Variety Show rountines and decorations, please stay if you can. :D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Bree Serif"/>
              <a:buChar char="●"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Don’t forget to sign out with officers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0" y="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61643" y="1718262"/>
            <a:ext cx="7315200" cy="853500"/>
          </a:xfrm>
          <a:prstGeom prst="rect">
            <a:avLst/>
          </a:prstGeom>
          <a:noFill/>
          <a:ln>
            <a:noFill/>
          </a:ln>
          <a:effectLst>
            <a:outerShdw blurRad="171450" dist="47625" dir="5400000" algn="bl" rotWithShape="0">
              <a:srgbClr val="FF99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latin typeface="Indie Flower"/>
                <a:ea typeface="Indie Flower"/>
                <a:cs typeface="Indie Flower"/>
                <a:sym typeface="Indie Flower"/>
              </a:rPr>
              <a:t>Welcome!!!</a:t>
            </a:r>
            <a:endParaRPr sz="96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9" y="1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 rot="468">
            <a:off x="2118297" y="185125"/>
            <a:ext cx="44100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Happy Birthday November Babies!</a:t>
            </a:r>
            <a:endParaRPr sz="36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9" name="Google Shape;69;p15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50" y="1777875"/>
            <a:ext cx="3579500" cy="20134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ermanent Marker"/>
                <a:ea typeface="Permanent Marker"/>
                <a:cs typeface="Permanent Marker"/>
                <a:sym typeface="Permanent Marker"/>
              </a:rPr>
              <a:t>A Word from Your Sponsor</a:t>
            </a:r>
            <a:endParaRPr sz="3600"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2010300"/>
            <a:ext cx="8520600" cy="25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Bree Serif"/>
              <a:buChar char="●"/>
            </a:pPr>
            <a:r>
              <a:rPr lang="en" sz="3000"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National Vocation Awareness Week</a:t>
            </a:r>
            <a:endParaRPr sz="3000" b="1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4191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Bree Serif"/>
              <a:buChar char="●"/>
            </a:pPr>
            <a:r>
              <a:rPr lang="en" sz="3000"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Outstanding member of the month</a:t>
            </a:r>
            <a:endParaRPr sz="3000" b="1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0" y="6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250" y="211100"/>
            <a:ext cx="2732758" cy="3292726"/>
          </a:xfrm>
          <a:prstGeom prst="rect">
            <a:avLst/>
          </a:prstGeom>
          <a:noFill/>
          <a:ln w="76200" cap="flat" cmpd="sng">
            <a:solidFill>
              <a:srgbClr val="DD5E1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7"/>
          <p:cNvSpPr txBox="1"/>
          <p:nvPr/>
        </p:nvSpPr>
        <p:spPr>
          <a:xfrm>
            <a:off x="655650" y="3612100"/>
            <a:ext cx="7832700" cy="1386300"/>
          </a:xfrm>
          <a:prstGeom prst="rect">
            <a:avLst/>
          </a:prstGeom>
          <a:noFill/>
          <a:ln w="76200" cap="flat" cmpd="sng">
            <a:solidFill>
              <a:srgbClr val="DD5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85200C"/>
                </a:solidFill>
                <a:latin typeface="Bevan"/>
                <a:ea typeface="Bevan"/>
                <a:cs typeface="Bevan"/>
                <a:sym typeface="Bevan"/>
              </a:rPr>
              <a:t>  </a:t>
            </a:r>
            <a:r>
              <a:rPr lang="en" sz="2400" b="1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Remember, this is our only fundraiser that supports </a:t>
            </a:r>
            <a:endParaRPr sz="2400" b="1">
              <a:solidFill>
                <a:srgbClr val="85200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all of the events, activities and socials we host, </a:t>
            </a:r>
            <a:endParaRPr sz="2400" b="1">
              <a:solidFill>
                <a:srgbClr val="85200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85200C"/>
                </a:solidFill>
                <a:latin typeface="Bree Serif"/>
                <a:ea typeface="Bree Serif"/>
                <a:cs typeface="Bree Serif"/>
                <a:sym typeface="Bree Serif"/>
              </a:rPr>
              <a:t>so please INVITE  YOUR FRIENDS and FAMILIES </a:t>
            </a:r>
            <a:endParaRPr sz="2400" b="1">
              <a:solidFill>
                <a:srgbClr val="85200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Fundraising  Chalenage!</a:t>
            </a:r>
            <a:endParaRPr sz="4800"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910075"/>
            <a:ext cx="4723500" cy="4006500"/>
          </a:xfrm>
          <a:prstGeom prst="rect">
            <a:avLst/>
          </a:prstGeom>
          <a:ln w="2857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 need your help!  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Due to the lack of business sponsors supporting the Variety Show, we are asking every member to help by finding individual sponsors willing      to make a small donations of $5, $10 or more.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Every member that brings in a donations,          will have their name entered into a drawing,             You can drop off donations to Mrs. E in rm # 176.   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 really appreciate your help towards making the Variety Show the BEST it can be! 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075" y="1287325"/>
            <a:ext cx="2816276" cy="3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5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Houston Buddy Walk</a:t>
            </a:r>
            <a:endParaRPr sz="3600" b="1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die Flower"/>
              <a:buChar char="●"/>
            </a:pPr>
            <a:r>
              <a:rPr lang="en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This walk promotes </a:t>
            </a:r>
            <a:r>
              <a:rPr lang="en" sz="2400" b="1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Down Syndrome awareness.</a:t>
            </a:r>
            <a:endParaRPr sz="2400" b="1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die Flower"/>
              <a:buChar char="●"/>
            </a:pPr>
            <a:r>
              <a:rPr lang="en" sz="2400" u="sng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November 16th</a:t>
            </a:r>
            <a:r>
              <a:rPr lang="en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 from </a:t>
            </a:r>
            <a:r>
              <a:rPr lang="en" sz="2400" u="sng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9am-3pm</a:t>
            </a:r>
            <a:r>
              <a:rPr lang="en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sz="24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die Flower"/>
              <a:buChar char="●"/>
            </a:pPr>
            <a:r>
              <a:rPr lang="en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At </a:t>
            </a:r>
            <a:r>
              <a:rPr lang="en" sz="2400" u="sng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Sam Houston Race Park!</a:t>
            </a:r>
            <a:endParaRPr sz="2400" u="sng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die Flower"/>
              <a:buChar char="●"/>
            </a:pPr>
            <a:r>
              <a:rPr lang="en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Limited to 20 people</a:t>
            </a:r>
            <a:endParaRPr sz="24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450" y="2652325"/>
            <a:ext cx="2486085" cy="21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67325" y="2072525"/>
            <a:ext cx="3960600" cy="29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November 9th,                       6:30pm - 8:30pm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12 volunteers needed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More information and Sign-up Genius link is on the Schoology post.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l="5931" r="18029"/>
          <a:stretch/>
        </p:blipFill>
        <p:spPr>
          <a:xfrm>
            <a:off x="72649" y="1272375"/>
            <a:ext cx="850450" cy="98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5196550" y="1000000"/>
            <a:ext cx="33519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Love All           tennis clinic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039775" y="2072650"/>
            <a:ext cx="3960600" cy="29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November 16th,                       10:30am - 12:00pm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More information and Sign-up Genius link is on the Schoology post.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55550" y="104500"/>
            <a:ext cx="8832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ermanent Marker"/>
                <a:ea typeface="Permanent Marker"/>
                <a:cs typeface="Permanent Marker"/>
                <a:sym typeface="Permanent Marker"/>
              </a:rPr>
              <a:t>Local Service opportunities - earn Service Hours</a:t>
            </a: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06675" y="911350"/>
            <a:ext cx="33519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Grace Ministry’s    Paint Night 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5" y="911350"/>
            <a:ext cx="1042800" cy="116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/>
          <p:nvPr/>
        </p:nvCxnSpPr>
        <p:spPr>
          <a:xfrm>
            <a:off x="4685200" y="1219200"/>
            <a:ext cx="34800" cy="36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209400" y="209225"/>
            <a:ext cx="436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UPCOMING EVENT…..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865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MARK YOUR CALENDARS!!!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Family Holiday Potluck and game night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6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December, 13th   6:00pm - 8:30pm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More information at next meeting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738" y="116800"/>
            <a:ext cx="28289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AA563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Pacifico</vt:lpstr>
      <vt:lpstr>Permanent Marker</vt:lpstr>
      <vt:lpstr>Bree Serif</vt:lpstr>
      <vt:lpstr>Bevan</vt:lpstr>
      <vt:lpstr>Indie Flower</vt:lpstr>
      <vt:lpstr>Simple Light</vt:lpstr>
      <vt:lpstr>PowerPoint Presentation</vt:lpstr>
      <vt:lpstr>PowerPoint Presentation</vt:lpstr>
      <vt:lpstr>PowerPoint Presentation</vt:lpstr>
      <vt:lpstr>A Word from Your Sponsor</vt:lpstr>
      <vt:lpstr>PowerPoint Presentation</vt:lpstr>
      <vt:lpstr> Fundraising  Chalenage!</vt:lpstr>
      <vt:lpstr>Houston Buddy Walk</vt:lpstr>
      <vt:lpstr>Love All           tennis clinic</vt:lpstr>
      <vt:lpstr>UPCOMING EVENT…..</vt:lpstr>
      <vt:lpstr>Don’t forget to email Mrs. E about   FRIEND SHIP FRIDAY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GruwellFamily</dc:creator>
  <cp:lastModifiedBy>Sunnie Gruwell</cp:lastModifiedBy>
  <cp:revision>1</cp:revision>
  <dcterms:modified xsi:type="dcterms:W3CDTF">2019-12-04T01:55:27Z</dcterms:modified>
</cp:coreProperties>
</file>