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Abril Fatface" panose="020B0604020202020204" charset="0"/>
      <p:regular r:id="rId24"/>
    </p:embeddedFont>
    <p:embeddedFont>
      <p:font typeface="Amatic SC" panose="020B0604020202020204" charset="-79"/>
      <p:regular r:id="rId25"/>
      <p:bold r:id="rId26"/>
    </p:embeddedFont>
    <p:embeddedFont>
      <p:font typeface="Bevan" panose="020B0604020202020204" charset="0"/>
      <p:regular r:id="rId27"/>
    </p:embeddedFont>
    <p:embeddedFont>
      <p:font typeface="Bubblegum Sans" panose="020B0604020202020204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Economica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0"/>
      <p:regular r:id="rId37"/>
      <p:bold r:id="rId38"/>
    </p:embeddedFont>
    <p:embeddedFont>
      <p:font typeface="Permanent Marker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03c281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03c281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046eb46a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046eb46a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03c281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03c281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5046eb46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5046eb46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046eb46a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046eb46a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046eb46a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5046eb46a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36bfc0eac5e7b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36bfc0eac5e7b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501d4bb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501d4bb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01d4bb8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01d4bb8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01d4bb8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01d4bb8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03c281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03c281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501d4bb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501d4bb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501d4bb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501d4bb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Maddie/ Grace black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group to line up correctly will get a candy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 will line up in order of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Tallest (left) shortest (right)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Oldest left youngest right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# of sibling left least # of siblings right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up in rainbow order or sirts red (left) purple (right)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Born farthest from klein ( left) closest (right)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3844e71fa179f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3844e71fa179f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046eb4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046eb4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5046eb46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5046eb46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5046eb46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5046eb46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5046eb46a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5046eb46a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046eb46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046eb46a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5046eb46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5046eb46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-X2xivBGrGXdu6ZNkJbGLwuO00sVLzmO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escure1@kleinisd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.E.S.T. Montage 1014201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Camden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 like to do for fun- Computer time, singing and dancing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movies- Veggie Tales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food- Chicken, cheeseburgers and fries, pizza, hot dogs, and spaghetti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BBQ, zoo, museum, beach,and mall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me- Eating at restaurants, icecream, pizza, singing, baking, animals, and music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1460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 like to do for fun- singing and dancing, enjoys making youtube videos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movies - Descendants (Disney)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food- pizza, lasagna, spaghetti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watch movies, play games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 - Loves superheros, and hanging out with friends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Letterman Requirements</a:t>
            </a:r>
            <a:endParaRPr sz="4600" b="1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conomica"/>
              <a:buChar char="●"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Member for a minimum of 2 years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conomica"/>
              <a:buChar char="●"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No more than 4 unexcused absences of membership meetings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○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After 5 excused absences (with 5 school days of notice in advance)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conomica"/>
              <a:buChar char="●"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Participate in a minimum of 3 full-time events for both years 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Economica"/>
              <a:buChar char="○"/>
            </a:pPr>
            <a:r>
              <a:rPr lang="en" sz="1600">
                <a:latin typeface="Economica"/>
                <a:ea typeface="Economica"/>
                <a:cs typeface="Economica"/>
                <a:sym typeface="Economica"/>
              </a:rPr>
              <a:t>Ex. variety show, hayride, prom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conomica"/>
              <a:buChar char="●"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B.E.S.T. Friendship match-up for a minimum of 2 years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Economica"/>
              <a:buChar char="●"/>
            </a:pP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Help with Fundraising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G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r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a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d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u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a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t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i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o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n</a:t>
            </a:r>
            <a:r>
              <a:rPr lang="en">
                <a:latin typeface="Bevan"/>
                <a:ea typeface="Bevan"/>
                <a:cs typeface="Bevan"/>
                <a:sym typeface="Bevan"/>
              </a:rPr>
              <a:t> 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C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o</a:t>
            </a:r>
            <a:r>
              <a:rPr lang="en">
                <a:solidFill>
                  <a:srgbClr val="EB96DD"/>
                </a:solidFill>
                <a:latin typeface="Bevan"/>
                <a:ea typeface="Bevan"/>
                <a:cs typeface="Bevan"/>
                <a:sym typeface="Bevan"/>
              </a:rPr>
              <a:t>r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d</a:t>
            </a:r>
            <a:r>
              <a:rPr lang="en">
                <a:latin typeface="Bevan"/>
                <a:ea typeface="Bevan"/>
                <a:cs typeface="Bevan"/>
                <a:sym typeface="Bevan"/>
              </a:rPr>
              <a:t> </a:t>
            </a:r>
            <a:r>
              <a:rPr lang="en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Requirements</a:t>
            </a:r>
            <a:endParaRPr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●"/>
            </a:pPr>
            <a:r>
              <a:rPr lang="en" sz="2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Must be a Senior</a:t>
            </a:r>
            <a:endParaRPr sz="28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●"/>
            </a:pPr>
            <a:r>
              <a:rPr lang="en" sz="2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No more than 4 unexcused absences of membership meetings</a:t>
            </a:r>
            <a:endParaRPr sz="28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conomica"/>
              <a:buChar char="○"/>
            </a:pPr>
            <a:r>
              <a:rPr lang="en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After 5 excused absences (with 5 school days of notice in advance)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conomica"/>
              <a:buChar char="●"/>
            </a:pPr>
            <a:r>
              <a:rPr lang="en" sz="2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Participate in a minimum of 3 full-time events </a:t>
            </a:r>
            <a:endParaRPr sz="28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Economica"/>
              <a:buChar char="○"/>
            </a:pPr>
            <a:r>
              <a:rPr lang="en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Ex. variety show, hayride, prom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732163" y="2486288"/>
            <a:ext cx="157162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B.E.S.T. Member Scholarship Eligibility Requirements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036425" y="1152475"/>
            <a:ext cx="564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Membership: 3 years minimum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Friendship match-ups:  2 years minimum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Service hours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Best membership meeting attendance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Participation in all socials, activities and events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Essay 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Possible interview</a:t>
            </a:r>
            <a:endParaRPr sz="2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conomica"/>
              <a:buChar char="●"/>
            </a:pPr>
            <a:r>
              <a:rPr lang="en" sz="2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Interest in a Special Education Major 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38" y="1568038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Art  Committee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10850" y="1203625"/>
            <a:ext cx="436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want to be a part of this committee please join the remind.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pulled in den every tuesday until the variety show.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If anyone has any fall or western decoration that you are willing to donate to the variety show</a:t>
            </a: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425" y="181000"/>
            <a:ext cx="1260575" cy="10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5">
            <a:alphaModFix/>
          </a:blip>
          <a:srcRect l="15267" t="16820" r="15274" b="38996"/>
          <a:stretch/>
        </p:blipFill>
        <p:spPr>
          <a:xfrm>
            <a:off x="4771650" y="1326175"/>
            <a:ext cx="2614325" cy="288667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FUNDRAISING</a:t>
            </a:r>
            <a:r>
              <a:rPr lang="en"/>
              <a:t> </a:t>
            </a:r>
            <a:endParaRPr/>
          </a:p>
        </p:txBody>
      </p:sp>
      <p:sp>
        <p:nvSpPr>
          <p:cNvPr id="152" name="Google Shape;152;p28"/>
          <p:cNvSpPr txBox="1"/>
          <p:nvPr/>
        </p:nvSpPr>
        <p:spPr>
          <a:xfrm>
            <a:off x="525225" y="965250"/>
            <a:ext cx="7153800" cy="3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Please pick up a Variety Show sponsorship packet </a:t>
            </a: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on your way out!</a:t>
            </a: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Items for Variety show silent auction baskets needed! </a:t>
            </a: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Items for a pet basket, movie night and game night baskets. Example: gift cards, candy, DVD, pet toys, etc...</a:t>
            </a: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Oswald"/>
              <a:buChar char="❏"/>
            </a:pPr>
            <a:r>
              <a:rPr lang="en" sz="2400">
                <a:solidFill>
                  <a:srgbClr val="674EA7"/>
                </a:solidFill>
                <a:latin typeface="Oswald"/>
                <a:ea typeface="Oswald"/>
                <a:cs typeface="Oswald"/>
                <a:sym typeface="Oswald"/>
              </a:rPr>
              <a:t> We need help delivering sponsorship packets  to businesses, if your interested talk with Mrs. E</a:t>
            </a:r>
            <a:endParaRPr sz="2400">
              <a:solidFill>
                <a:srgbClr val="674E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252925" y="0"/>
            <a:ext cx="44793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A10AB3"/>
                </a:solidFill>
                <a:latin typeface="Abril Fatface"/>
                <a:ea typeface="Abril Fatface"/>
                <a:cs typeface="Abril Fatface"/>
                <a:sym typeface="Abril Fatface"/>
              </a:rPr>
              <a:t>Variety show 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252925" y="672400"/>
            <a:ext cx="3471300" cy="4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Please come to the biggest event we have this year!! - Variety show!! This show gives students with intellectual and developmental disabilities the opportunity to display their talents.  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Volunteer to help with fundraising efforts, decorate, set up and clean up or help our B.E.S.T. friends on stage.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Remember, this is our only fundraiser to help pay for all of the events, activities and socials we host.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45" y="434700"/>
            <a:ext cx="3471300" cy="40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7900" y="670968"/>
            <a:ext cx="74286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ubblegum Sans"/>
                <a:ea typeface="Bubblegum Sans"/>
                <a:cs typeface="Bubblegum Sans"/>
                <a:sym typeface="Bubblegum Sans"/>
              </a:rPr>
              <a:t>Please stay after today’s meeting for some fun social time with some of our B.E.S.T. friends!</a:t>
            </a:r>
            <a:endParaRPr sz="48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1140000" y="1811100"/>
            <a:ext cx="69555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Questions???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512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5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10AB3"/>
                </a:solidFill>
                <a:latin typeface="Abril Fatface"/>
                <a:ea typeface="Abril Fatface"/>
                <a:cs typeface="Abril Fatface"/>
                <a:sym typeface="Abril Fatface"/>
              </a:rPr>
              <a:t>FRIENDSHIP FRIDAY</a:t>
            </a:r>
            <a:endParaRPr sz="3600">
              <a:solidFill>
                <a:srgbClr val="A10AB3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666200"/>
            <a:ext cx="8520600" cy="2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Email Ms. E at 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cescure1@kleinisd.net</a:t>
            </a:r>
            <a:r>
              <a:rPr lang="en" sz="2400"/>
              <a:t> </a:t>
            </a:r>
            <a:endParaRPr sz="2400"/>
          </a:p>
          <a:p>
            <a:pPr marL="22860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 to be pulled for Friendship Fridays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496925"/>
            <a:ext cx="8520600" cy="35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B.E.S.T. friendship 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match ups 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Still Needed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Match up meet and greet 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will be soon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movies- Spiderman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food- Candy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Walk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me- Going to the movies, Playing and watching basketball/ football, icecream, pizza, singing, animals, park, and music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Dominic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 like to do for fun- Party and go on the playground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movies- Starwars and Superman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Music- Justin Bieber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food- Hamburger, pizza, and french fries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Go to the zoo, the mall and the movies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me- Going to the movies, watching basketball/ football, karate, eating at restaurants, icecream, pizza, singing, baking, animals, outdoor, music, and crafting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372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Reuben           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70575"/>
            <a:ext cx="8520600" cy="3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 like to do for fun-  Draw, play Video games, bowling, and baseball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TV Shows- Anime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Favorite food- Chicken parmesan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Playing video, go to the movies, and waching videos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me- Artist, going to the movies, eating at restaurants, icecream, pizza, talking on the phone, baking, animals, outdoor, music, and crafting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Jared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954175"/>
            <a:ext cx="8520600" cy="4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I like to do for fun- go to the museum, and the zoo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movies- Planet Earth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food- Banana, apple, pepperoni, and chips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Favorite things to do with friends- Go to McDonalds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Things that describe me- Going to the movies, playing watching basketball and football, karate, eating at restaurants, icecream, pizza, singing, animals, music, and crafting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597650" y="670100"/>
            <a:ext cx="82347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Wuilmar Rubio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1249650" y="1901650"/>
            <a:ext cx="75828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What I like to do for fun - Sing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On-screen Show (16:9)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Economica</vt:lpstr>
      <vt:lpstr>Arial</vt:lpstr>
      <vt:lpstr>Oswald</vt:lpstr>
      <vt:lpstr>Amatic SC</vt:lpstr>
      <vt:lpstr>Bubblegum Sans</vt:lpstr>
      <vt:lpstr>Permanent Marker</vt:lpstr>
      <vt:lpstr>Bevan</vt:lpstr>
      <vt:lpstr>Abril Fatface</vt:lpstr>
      <vt:lpstr>Century Gothic</vt:lpstr>
      <vt:lpstr>Simple Light</vt:lpstr>
      <vt:lpstr>PowerPoint Presentation</vt:lpstr>
      <vt:lpstr>PowerPoint Presentation</vt:lpstr>
      <vt:lpstr>FRIENDSHIP FRIDAY</vt:lpstr>
      <vt:lpstr>B.E.S.T. friendship  match ups  Still Needed  Match up meet and greet  will be soon</vt:lpstr>
      <vt:lpstr>David</vt:lpstr>
      <vt:lpstr>Dominic</vt:lpstr>
      <vt:lpstr>Reuben           </vt:lpstr>
      <vt:lpstr>Jared</vt:lpstr>
      <vt:lpstr>Wuilmar Rubio</vt:lpstr>
      <vt:lpstr>Camden</vt:lpstr>
      <vt:lpstr>Hunter</vt:lpstr>
      <vt:lpstr>Letterman Requirements</vt:lpstr>
      <vt:lpstr>Graduation Cord Requirements</vt:lpstr>
      <vt:lpstr>B.E.S.T. Member Scholarship Eligibility Requirements</vt:lpstr>
      <vt:lpstr>Art  Committee</vt:lpstr>
      <vt:lpstr>FUNDRAISING </vt:lpstr>
      <vt:lpstr>Variety show </vt:lpstr>
      <vt:lpstr>Please stay after today’s meeting for some fun social time with some of our B.E.S.T. friends!</vt:lpstr>
      <vt:lpstr>Questions???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GruwellFamily</dc:creator>
  <cp:lastModifiedBy>Sunnie Gruwell</cp:lastModifiedBy>
  <cp:revision>1</cp:revision>
  <dcterms:modified xsi:type="dcterms:W3CDTF">2019-12-04T01:54:18Z</dcterms:modified>
</cp:coreProperties>
</file>