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evan" panose="020B0604020202020204" charset="0"/>
      <p:regular r:id="rId18"/>
    </p:embeddedFont>
    <p:embeddedFont>
      <p:font typeface="Bree Serif" panose="020B0604020202020204" charset="0"/>
      <p:regular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Corsiva" panose="020B0604020202020204" charset="0"/>
      <p:regular r:id="rId24"/>
      <p:bold r:id="rId25"/>
      <p:italic r:id="rId26"/>
      <p:boldItalic r:id="rId27"/>
    </p:embeddedFont>
    <p:embeddedFont>
      <p:font typeface="Great Vibes" panose="020B0604020202020204" charset="0"/>
      <p:regular r:id="rId28"/>
    </p:embeddedFont>
    <p:embeddedFont>
      <p:font typeface="Indie Flower" panose="020B0604020202020204" charset="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3a2ebc0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3a2ebc0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707a09a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707a09a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707a09a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4707a09a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717b8f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4717b8f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6f1fb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46f1fb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6ee47b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6ee47b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46f1fb3d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46f1fb3d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a2ebc0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a2ebc05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a2ebc05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a2ebc05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a volunteer to share their experience…..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a2ebc05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a2ebc05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a2ebc05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a2ebc05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7532e89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7532e89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a2ebc05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a2ebc05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707a09ac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707a09ac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http://drive.google.com/file/d/1_NfkC3eCcQWqVJvUAAbdiwpmEdfiEVn2/vie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mailto:hamnapervaiz3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B.E.S.T. Montage 929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1231800" y="378150"/>
            <a:ext cx="6680400" cy="4387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Come join us on the following Saturdays:</a:t>
            </a:r>
            <a:endParaRPr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 </a:t>
            </a:r>
            <a:endParaRPr sz="700"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October 19, November 16</a:t>
            </a:r>
            <a:r>
              <a:rPr lang="en" baseline="300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th</a:t>
            </a: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, and December 14</a:t>
            </a:r>
            <a:r>
              <a:rPr lang="en" baseline="300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th</a:t>
            </a: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,                                                                                                                   11:00am – 12:00 pm </a:t>
            </a:r>
            <a:endParaRPr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at Northgate Country Club tennis courts</a:t>
            </a:r>
            <a:endParaRPr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 </a:t>
            </a:r>
            <a:endParaRPr sz="600"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Northgate Country Club is located at:                                                                       17110 Northgate Forest Dr, Houston, TX  77068</a:t>
            </a:r>
            <a:endParaRPr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Remind Access:  Text</a:t>
            </a:r>
            <a:r>
              <a:rPr lang="en" sz="1800" u="sng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 @loveallt   to 81010</a:t>
            </a:r>
            <a:endParaRPr sz="1800" u="sng"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175" y="610775"/>
            <a:ext cx="22110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129700" y="205625"/>
            <a:ext cx="88371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Events and Activities Committee</a:t>
            </a:r>
            <a:r>
              <a:rPr lang="en" sz="3600" b="1">
                <a:solidFill>
                  <a:srgbClr val="FF990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sz="3600" b="1">
              <a:solidFill>
                <a:srgbClr val="FF99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l="3469" r="3273"/>
          <a:stretch/>
        </p:blipFill>
        <p:spPr>
          <a:xfrm>
            <a:off x="751443" y="1406253"/>
            <a:ext cx="3104150" cy="31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4572000" y="2018213"/>
            <a:ext cx="39630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Join The Events and Activities remind to get information on needed event help, ideas, and  Club updates!!!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129700" y="205625"/>
            <a:ext cx="88371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Social Media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3521500" y="1017725"/>
            <a:ext cx="55620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Be sure to check out our social media!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evan"/>
                <a:ea typeface="Bevan"/>
                <a:cs typeface="Bevan"/>
                <a:sym typeface="Bevan"/>
              </a:rPr>
              <a:t>Instagram:</a:t>
            </a: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 bestkleinhigh1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evan"/>
                <a:ea typeface="Bevan"/>
                <a:cs typeface="Bevan"/>
                <a:sym typeface="Bevan"/>
              </a:rPr>
              <a:t>Twitter:</a:t>
            </a: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 BESTkleinhigh1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evan"/>
                <a:ea typeface="Bevan"/>
                <a:cs typeface="Bevan"/>
                <a:sym typeface="Bevan"/>
              </a:rPr>
              <a:t>Website:</a:t>
            </a: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 bestkleinhigh.weebly.com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-if you take any cute pictures at BEST events, please DM us!</a:t>
            </a:r>
            <a:endParaRPr sz="18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l="22130" t="32697" r="20102" b="30991"/>
          <a:stretch/>
        </p:blipFill>
        <p:spPr>
          <a:xfrm>
            <a:off x="311700" y="1017725"/>
            <a:ext cx="3010825" cy="353647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129700" y="205625"/>
            <a:ext cx="88371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The Historical Committee</a:t>
            </a:r>
            <a:endParaRPr sz="36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311700" y="1308475"/>
            <a:ext cx="5496600" cy="3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Join the Historical Committee if you haven’t yet!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will need help making the memory book.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 you took any pictures last Saturday, then you can email them to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hamnapervaiz3@gmail.com</a:t>
            </a:r>
            <a:r>
              <a:rPr lang="en" sz="1800" u="sng">
                <a:solidFill>
                  <a:srgbClr val="00FFFF"/>
                </a:solidFill>
              </a:rPr>
              <a:t>.</a:t>
            </a:r>
            <a:endParaRPr sz="1800" u="sng">
              <a:solidFill>
                <a:srgbClr val="00FFFF"/>
              </a:solidFill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5">
            <a:alphaModFix/>
          </a:blip>
          <a:srcRect l="15267" t="16820" r="15274" b="38996"/>
          <a:stretch/>
        </p:blipFill>
        <p:spPr>
          <a:xfrm>
            <a:off x="5908775" y="1308487"/>
            <a:ext cx="3058150" cy="3376676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6277" y="650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1389225" y="684850"/>
            <a:ext cx="72519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FRIENDSHIP FRIDAY</a:t>
            </a:r>
            <a:endParaRPr sz="48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1389225" y="684850"/>
            <a:ext cx="72519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Questions?</a:t>
            </a:r>
            <a:endParaRPr sz="150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1802475" y="3365025"/>
            <a:ext cx="6022500" cy="572700"/>
          </a:xfrm>
          <a:prstGeom prst="rect">
            <a:avLst/>
          </a:prstGeom>
          <a:solidFill>
            <a:srgbClr val="F3F3F3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Don’t forget to sign out with an officer!</a:t>
            </a:r>
            <a:endParaRPr sz="3000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8707" b="38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340275" y="617675"/>
            <a:ext cx="77877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110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Don't forget to sign out with an officer!</a:t>
            </a:r>
            <a:endParaRPr sz="2400" b="1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45325" y="207725"/>
            <a:ext cx="80931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Happy Birthday October Babies!</a:t>
            </a:r>
            <a:endParaRPr sz="48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74" name="Google Shape;74;p15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350" y="1811700"/>
            <a:ext cx="4635300" cy="30871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10675" y="143300"/>
            <a:ext cx="6370500" cy="4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Special thank you to all members who volunteered    at the Masquerade dance.  </a:t>
            </a:r>
            <a:endParaRPr sz="36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DSAH and Grace Ministry were so impressed by</a:t>
            </a:r>
            <a:endParaRPr sz="36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each and every one of you.  </a:t>
            </a:r>
            <a:endParaRPr sz="36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Thank you!  Thank you!  Thank you!</a:t>
            </a:r>
            <a:endParaRPr sz="3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t="17095"/>
          <a:stretch/>
        </p:blipFill>
        <p:spPr>
          <a:xfrm>
            <a:off x="6664650" y="3517075"/>
            <a:ext cx="2338224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4650" y="1799875"/>
            <a:ext cx="2338224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t="13224"/>
          <a:stretch/>
        </p:blipFill>
        <p:spPr>
          <a:xfrm>
            <a:off x="6664650" y="143300"/>
            <a:ext cx="2338224" cy="13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11700" y="203300"/>
            <a:ext cx="8520600" cy="2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If you have paid but haven’t filled out an application…</a:t>
            </a:r>
            <a:endParaRPr sz="3000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Do it now!</a:t>
            </a:r>
            <a:endParaRPr sz="3000" b="1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r="31754"/>
          <a:stretch/>
        </p:blipFill>
        <p:spPr>
          <a:xfrm>
            <a:off x="228300" y="1310525"/>
            <a:ext cx="4566026" cy="31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r="34188"/>
          <a:stretch/>
        </p:blipFill>
        <p:spPr>
          <a:xfrm>
            <a:off x="4879775" y="1310525"/>
            <a:ext cx="3952524" cy="31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146750" y="4492675"/>
            <a:ext cx="68505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Schoology Code: QHGK-FXMW-X842R</a:t>
            </a:r>
            <a:endParaRPr sz="2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431775" y="1087775"/>
            <a:ext cx="4523700" cy="3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Someone turned in $20 Thursday september 26th &amp; didn't write their name!</a:t>
            </a:r>
            <a:endParaRPr sz="4800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745825" y="322175"/>
            <a:ext cx="6029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WANTED</a:t>
            </a:r>
            <a:r>
              <a:rPr lang="en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 Money Owner!</a:t>
            </a:r>
            <a:endParaRPr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t="-6250" b="6250"/>
          <a:stretch/>
        </p:blipFill>
        <p:spPr>
          <a:xfrm>
            <a:off x="4955475" y="1647200"/>
            <a:ext cx="3679025" cy="2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FA8DC"/>
                </a:solidFill>
                <a:latin typeface="Bevan"/>
                <a:ea typeface="Bevan"/>
                <a:cs typeface="Bevan"/>
                <a:sym typeface="Bevan"/>
              </a:rPr>
              <a:t>Letterman</a:t>
            </a:r>
            <a:r>
              <a:rPr lang="en" sz="36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 Requirement</a:t>
            </a:r>
            <a:endParaRPr sz="3600"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At least 2 years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Only 4 unexcused absences of meetings</a:t>
            </a:r>
            <a:endParaRPr sz="2600">
              <a:solidFill>
                <a:srgbClr val="FFFF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" sz="2000">
                <a:solidFill>
                  <a:srgbClr val="FFFFFF"/>
                </a:solidFill>
              </a:rPr>
              <a:t>You are allowed 5 excused (with 5 schools days of notice in advance)</a:t>
            </a:r>
            <a:endParaRPr sz="20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3 full-time events (ex. Variety show, Hayride, BEST Prom)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Helped with Fundraising</a:t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480500" y="198725"/>
            <a:ext cx="81249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Bevan"/>
                <a:ea typeface="Bevan"/>
                <a:cs typeface="Bevan"/>
                <a:sym typeface="Bevan"/>
              </a:rPr>
              <a:t>Help Needed :  </a:t>
            </a:r>
            <a:r>
              <a:rPr lang="en" sz="3600">
                <a:solidFill>
                  <a:srgbClr val="FF9900"/>
                </a:solidFill>
                <a:latin typeface="Bevan"/>
                <a:ea typeface="Bevan"/>
                <a:cs typeface="Bevan"/>
                <a:sym typeface="Bevan"/>
              </a:rPr>
              <a:t>FUNDRAISING</a:t>
            </a:r>
            <a:endParaRPr sz="3600">
              <a:solidFill>
                <a:srgbClr val="FF990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311700" y="960475"/>
            <a:ext cx="8664900" cy="3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Please pick up a Variety Show sponsorship packet on your way out!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Items for Variety show gift baskets wanted! 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Ex. Gift cards, candy, etc. 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 will be organizing a time to go out and ask local businesses for sponsorships (groups of 3+) so keep an eye out for more information!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We need help sending out emails to businesses for sponsorships so if your interested talk with Mrs. E!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64" y="376325"/>
            <a:ext cx="5096449" cy="43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962500" y="1249950"/>
            <a:ext cx="2869800" cy="2643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You must sign-up by filling out the </a:t>
            </a:r>
            <a:r>
              <a:rPr lang="en" sz="2000" u="sng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google form</a:t>
            </a:r>
            <a:r>
              <a:rPr lang="en" sz="2000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 which you will find the link to the google form in under resources!</a:t>
            </a:r>
            <a:endParaRPr sz="2000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(16:9)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Great Vibes</vt:lpstr>
      <vt:lpstr>Indie Flower</vt:lpstr>
      <vt:lpstr>Arial</vt:lpstr>
      <vt:lpstr>Courier New</vt:lpstr>
      <vt:lpstr>Consolas</vt:lpstr>
      <vt:lpstr>Open Sans</vt:lpstr>
      <vt:lpstr>Bree Serif</vt:lpstr>
      <vt:lpstr>Oswald</vt:lpstr>
      <vt:lpstr>Bevan</vt:lpstr>
      <vt:lpstr>Corsiva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Letterman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GruwellFamily</dc:creator>
  <cp:lastModifiedBy>Sunnie Gruwell</cp:lastModifiedBy>
  <cp:revision>1</cp:revision>
  <dcterms:modified xsi:type="dcterms:W3CDTF">2019-12-04T01:52:43Z</dcterms:modified>
</cp:coreProperties>
</file>